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2017/8/14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2017/8/14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t>2017/8/14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sz="5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Win 7 </a:t>
            </a:r>
            <a:r>
              <a:rPr lang="zh-TW" altLang="en-US" sz="5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手動設定 </a:t>
            </a:r>
            <a:r>
              <a:rPr lang="en-US" altLang="zh-TW" sz="5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802.1x</a:t>
            </a:r>
            <a:endParaRPr lang="zh-TW" altLang="en-US" sz="5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469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UserDatas\Desktop\開南 Win 7 手動設定 802.1x\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66782"/>
            <a:ext cx="7128792" cy="534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cxnSp>
        <p:nvCxnSpPr>
          <p:cNvPr id="6" name="直線單箭頭接點 5"/>
          <p:cNvCxnSpPr/>
          <p:nvPr/>
        </p:nvCxnSpPr>
        <p:spPr>
          <a:xfrm>
            <a:off x="5148064" y="5589240"/>
            <a:ext cx="1368152" cy="936104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圓角矩形 7"/>
          <p:cNvSpPr/>
          <p:nvPr/>
        </p:nvSpPr>
        <p:spPr>
          <a:xfrm>
            <a:off x="755576" y="4509120"/>
            <a:ext cx="4536504" cy="1152128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請於 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網際網路存取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 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點選滑鼠右鍵，點選 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開啟網路和共用中心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6228184" y="6237312"/>
            <a:ext cx="1872208" cy="432048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708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UserDatas\Desktop\開南 Win 7 手動設定 802.1x\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06193"/>
            <a:ext cx="7528864" cy="527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cxnSp>
        <p:nvCxnSpPr>
          <p:cNvPr id="6" name="直線單箭頭接點 5"/>
          <p:cNvCxnSpPr/>
          <p:nvPr/>
        </p:nvCxnSpPr>
        <p:spPr>
          <a:xfrm flipH="1">
            <a:off x="4592016" y="3783905"/>
            <a:ext cx="844080" cy="685907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5436096" y="3279849"/>
            <a:ext cx="3520429" cy="1008112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於視窗中點選 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設定新的連線或網路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2976065" y="4253788"/>
            <a:ext cx="1872208" cy="432048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290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UserDatas\Desktop\開南 Win 7 手動設定 802.1x\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84783"/>
            <a:ext cx="6986421" cy="529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cxnSp>
        <p:nvCxnSpPr>
          <p:cNvPr id="6" name="直線單箭頭接點 5"/>
          <p:cNvCxnSpPr/>
          <p:nvPr/>
        </p:nvCxnSpPr>
        <p:spPr>
          <a:xfrm flipH="1" flipV="1">
            <a:off x="4716016" y="4446074"/>
            <a:ext cx="720080" cy="504056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5148064" y="4950131"/>
            <a:ext cx="3912989" cy="913134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於視窗中點選 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手動連線到無線網路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1331640" y="4109976"/>
            <a:ext cx="3816424" cy="588125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527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UserDatas\Desktop\開南 Win 7 手動設定 802.1x\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84784"/>
            <a:ext cx="6984776" cy="5327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5760133" y="3289002"/>
            <a:ext cx="3276364" cy="2628292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於網路名稱處，輸入 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“KNU-Campus”</a:t>
            </a:r>
            <a:endParaRPr lang="en-US" altLang="zh-TW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安全性類型選擇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“WPA2-Enterprise”</a:t>
            </a:r>
          </a:p>
          <a:p>
            <a:pPr marL="457200" indent="-457200">
              <a:buFont typeface="+mj-lt"/>
              <a:buAutoNum type="arabicPeriod"/>
            </a:pP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並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勾選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“自動啟動這個連線”</a:t>
            </a:r>
            <a:endParaRPr lang="en-US" altLang="zh-TW" sz="20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點選“下一步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3059832" y="2780928"/>
            <a:ext cx="2448272" cy="1008112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圓角矩形 11"/>
          <p:cNvSpPr/>
          <p:nvPr/>
        </p:nvSpPr>
        <p:spPr>
          <a:xfrm>
            <a:off x="1475656" y="4567444"/>
            <a:ext cx="1872208" cy="504056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1043608" y="2780928"/>
            <a:ext cx="50405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FF0000"/>
                </a:solidFill>
              </a:rPr>
              <a:t>1.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43608" y="3212976"/>
            <a:ext cx="50405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FF0000"/>
                </a:solidFill>
              </a:rPr>
              <a:t>2.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43608" y="4509120"/>
            <a:ext cx="50405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FF0000"/>
                </a:solidFill>
              </a:rPr>
              <a:t>3.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364088" y="6165304"/>
            <a:ext cx="50405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FF0000"/>
                </a:solidFill>
              </a:rPr>
              <a:t>4.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  <p:sp>
        <p:nvSpPr>
          <p:cNvPr id="24" name="圓角矩形 23"/>
          <p:cNvSpPr/>
          <p:nvPr/>
        </p:nvSpPr>
        <p:spPr>
          <a:xfrm>
            <a:off x="5940151" y="6165304"/>
            <a:ext cx="1152129" cy="504056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296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UserDatas\Desktop\開南 Win 7 手動設定 802.1x\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4784"/>
            <a:ext cx="6984776" cy="5331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2651509" y="4558568"/>
            <a:ext cx="3912989" cy="783125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於視窗中點選 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變更連線設定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1619672" y="2924944"/>
            <a:ext cx="5256584" cy="1008112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1" name="直線單箭頭接點 10"/>
          <p:cNvCxnSpPr/>
          <p:nvPr/>
        </p:nvCxnSpPr>
        <p:spPr>
          <a:xfrm flipV="1">
            <a:off x="3275856" y="3717032"/>
            <a:ext cx="0" cy="841536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451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UserDatas\Desktop\開南 Win 7 手動設定 802.1x\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255" y="1484784"/>
            <a:ext cx="4365985" cy="529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5148065" y="4950131"/>
            <a:ext cx="3168352" cy="913134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、選擇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安全性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標籤</a:t>
            </a:r>
            <a:endParaRPr lang="en-US" altLang="zh-TW" sz="20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、再點選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設定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2987824" y="1772816"/>
            <a:ext cx="720080" cy="432048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角矩形 10"/>
          <p:cNvSpPr/>
          <p:nvPr/>
        </p:nvSpPr>
        <p:spPr>
          <a:xfrm>
            <a:off x="5125218" y="3573015"/>
            <a:ext cx="958949" cy="557575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2" name="直線單箭頭接點 11"/>
          <p:cNvCxnSpPr/>
          <p:nvPr/>
        </p:nvCxnSpPr>
        <p:spPr>
          <a:xfrm flipH="1" flipV="1">
            <a:off x="3563888" y="2204864"/>
            <a:ext cx="1872208" cy="2745266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單箭頭接點 13"/>
          <p:cNvCxnSpPr/>
          <p:nvPr/>
        </p:nvCxnSpPr>
        <p:spPr>
          <a:xfrm flipV="1">
            <a:off x="5436096" y="4130590"/>
            <a:ext cx="288032" cy="819540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84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D:\UserDatas\Desktop\開南 Win 7 手動設定 802.1x\007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98699"/>
            <a:ext cx="4007470" cy="532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cxnSp>
        <p:nvCxnSpPr>
          <p:cNvPr id="6" name="直線單箭頭接點 5"/>
          <p:cNvCxnSpPr/>
          <p:nvPr/>
        </p:nvCxnSpPr>
        <p:spPr>
          <a:xfrm flipH="1" flipV="1">
            <a:off x="4418258" y="2339027"/>
            <a:ext cx="729805" cy="873949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5148063" y="3212976"/>
            <a:ext cx="3912989" cy="945979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、取消勾選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確認伺服器憑證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endParaRPr lang="en-US" altLang="zh-TW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、再點選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設定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10731" y="1923752"/>
            <a:ext cx="2160240" cy="432048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2" name="直線單箭頭接點 11"/>
          <p:cNvCxnSpPr/>
          <p:nvPr/>
        </p:nvCxnSpPr>
        <p:spPr>
          <a:xfrm>
            <a:off x="5652120" y="4158955"/>
            <a:ext cx="0" cy="926229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圓角矩形 12"/>
          <p:cNvSpPr/>
          <p:nvPr/>
        </p:nvSpPr>
        <p:spPr>
          <a:xfrm>
            <a:off x="5436096" y="5085184"/>
            <a:ext cx="1008112" cy="432048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818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:\UserDatas\Desktop\開南 Win 7 手動設定 802.1x\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484784"/>
            <a:ext cx="3971128" cy="529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cxnSp>
        <p:nvCxnSpPr>
          <p:cNvPr id="6" name="直線單箭頭接點 5"/>
          <p:cNvCxnSpPr/>
          <p:nvPr/>
        </p:nvCxnSpPr>
        <p:spPr>
          <a:xfrm flipH="1" flipV="1">
            <a:off x="4932040" y="2924944"/>
            <a:ext cx="504056" cy="2025186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5148064" y="4950131"/>
            <a:ext cx="3528391" cy="1575214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取消勾選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自動使用我的 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Windows 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登入名稱及密碼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及網域，如果有的話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)”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，並點選“確定”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2525116" y="2420888"/>
            <a:ext cx="2910980" cy="504056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525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D:\UserDatas\Desktop\開南 Win 7 手動設定 802.1x\0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124" y="1484783"/>
            <a:ext cx="3982100" cy="529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cxnSp>
        <p:nvCxnSpPr>
          <p:cNvPr id="6" name="直線單箭頭接點 5"/>
          <p:cNvCxnSpPr/>
          <p:nvPr/>
        </p:nvCxnSpPr>
        <p:spPr>
          <a:xfrm flipH="1">
            <a:off x="4139952" y="4365104"/>
            <a:ext cx="1067841" cy="1296144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5207793" y="3694062"/>
            <a:ext cx="3036615" cy="913135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勾選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強制網路存取保護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，點選“確定”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2606124" y="5445224"/>
            <a:ext cx="1872208" cy="432048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748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D:\UserDatas\Desktop\開南 Win 7 手動設定 802.1x\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484784"/>
            <a:ext cx="4392488" cy="5323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cxnSp>
        <p:nvCxnSpPr>
          <p:cNvPr id="6" name="直線單箭頭接點 5"/>
          <p:cNvCxnSpPr>
            <a:stCxn id="7" idx="1"/>
          </p:cNvCxnSpPr>
          <p:nvPr/>
        </p:nvCxnSpPr>
        <p:spPr>
          <a:xfrm flipH="1">
            <a:off x="4427984" y="4646133"/>
            <a:ext cx="756084" cy="655075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5184068" y="4365104"/>
            <a:ext cx="3240360" cy="562057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於視窗中點選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進階設定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2555776" y="5085184"/>
            <a:ext cx="1872208" cy="432048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261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:\UserDatas\Desktop\開南 Win 7 手動設定 802.1x\0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484784"/>
            <a:ext cx="4392488" cy="53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cxnSp>
        <p:nvCxnSpPr>
          <p:cNvPr id="6" name="直線單箭頭接點 5"/>
          <p:cNvCxnSpPr/>
          <p:nvPr/>
        </p:nvCxnSpPr>
        <p:spPr>
          <a:xfrm flipH="1" flipV="1">
            <a:off x="4716016" y="3501008"/>
            <a:ext cx="720080" cy="1449122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5148064" y="4950131"/>
            <a:ext cx="3912989" cy="913134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勾選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指定驗證模式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，並下拉選單點選“使用者驗證”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2555776" y="2132856"/>
            <a:ext cx="2880320" cy="1368152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097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D:\UserDatas\Desktop\開南 Win 7 手動設定 802.1x\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484784"/>
            <a:ext cx="5256584" cy="5349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cxnSp>
        <p:nvCxnSpPr>
          <p:cNvPr id="6" name="直線單箭頭接點 5"/>
          <p:cNvCxnSpPr/>
          <p:nvPr/>
        </p:nvCxnSpPr>
        <p:spPr>
          <a:xfrm flipH="1">
            <a:off x="5148063" y="3527077"/>
            <a:ext cx="576065" cy="1054051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5148063" y="1988840"/>
            <a:ext cx="3912989" cy="1538237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輸入完個人帳號及密碼後，點選確定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隨後關閉其餘視窗即可使用“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KNU-Campus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”無線網路服務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2267744" y="4274016"/>
            <a:ext cx="3672408" cy="1027192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0057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213</Words>
  <Application>Microsoft Office PowerPoint</Application>
  <PresentationFormat>如螢幕大小 (4:3)</PresentationFormat>
  <Paragraphs>22</Paragraphs>
  <Slides>13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4" baseType="lpstr">
      <vt:lpstr>Office 佈景主題</vt:lpstr>
      <vt:lpstr>Win 7 手動設定 802.1x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 7 手動設定 802.1x</dc:title>
  <dc:creator>Ray</dc:creator>
  <cp:lastModifiedBy>user</cp:lastModifiedBy>
  <cp:revision>10</cp:revision>
  <dcterms:created xsi:type="dcterms:W3CDTF">2017-08-14T01:33:27Z</dcterms:created>
  <dcterms:modified xsi:type="dcterms:W3CDTF">2017-08-14T07:22:30Z</dcterms:modified>
</cp:coreProperties>
</file>